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992FD-824F-4690-A25B-7F30916F8CB9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5C25D-C550-4C7A-BC31-4F13277012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18641" t="19341" r="20776" b="8823"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Dave</dc:creator>
  <cp:lastModifiedBy>Dave</cp:lastModifiedBy>
  <cp:revision>2</cp:revision>
  <dcterms:created xsi:type="dcterms:W3CDTF">2012-01-23T23:11:56Z</dcterms:created>
  <dcterms:modified xsi:type="dcterms:W3CDTF">2012-01-23T23:24:25Z</dcterms:modified>
</cp:coreProperties>
</file>